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B46388-C28B-46F4-95D4-E9600010C4CA}" v="37" dt="2025-08-24T18:32:45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051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317" y="18116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EcoSnap: Rewarding Eco-Friendly Actions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13316" y="360314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Uniting everyday actions with meaningful impact. Discover how EcoSnap transforms individual efforts into collective environmental change.</a:t>
            </a:r>
            <a:endParaRPr lang="en-US" sz="1750" dirty="0"/>
          </a:p>
        </p:txBody>
      </p:sp>
      <p:pic>
        <p:nvPicPr>
          <p:cNvPr id="1026" name="Picture 2" descr="Transparent watermark version of Somaiya Vidyavihar logo.">
            <a:extLst>
              <a:ext uri="{FF2B5EF4-FFF2-40B4-BE49-F238E27FC236}">
                <a16:creationId xmlns:a16="http://schemas.microsoft.com/office/drawing/2014/main" id="{ECDFDC60-1EE8-FF93-A7A0-7682E7E50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33926"/>
            <a:ext cx="2851484" cy="25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A50BA0-7FD6-0EA0-D6AA-9B31B4B6AF6D}"/>
              </a:ext>
            </a:extLst>
          </p:cNvPr>
          <p:cNvSpPr txBox="1"/>
          <p:nvPr/>
        </p:nvSpPr>
        <p:spPr>
          <a:xfrm>
            <a:off x="697831" y="5546558"/>
            <a:ext cx="7146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 MEMBERS: </a:t>
            </a:r>
          </a:p>
          <a:p>
            <a:pPr marL="342900" indent="-342900">
              <a:buAutoNum type="arabicParenR"/>
            </a:pPr>
            <a:r>
              <a:rPr lang="en-US" b="1" dirty="0">
                <a:solidFill>
                  <a:schemeClr val="bg1"/>
                </a:solidFill>
              </a:rPr>
              <a:t>Amish Awasthi – 02 (Div A) </a:t>
            </a:r>
          </a:p>
          <a:p>
            <a:pPr marL="342900" indent="-342900">
              <a:buAutoNum type="arabicParenR"/>
            </a:pPr>
            <a:r>
              <a:rPr lang="en-US" b="1" dirty="0" err="1">
                <a:solidFill>
                  <a:schemeClr val="bg1"/>
                </a:solidFill>
              </a:rPr>
              <a:t>Sahebjot</a:t>
            </a:r>
            <a:r>
              <a:rPr lang="en-US" b="1" dirty="0">
                <a:solidFill>
                  <a:schemeClr val="bg1"/>
                </a:solidFill>
              </a:rPr>
              <a:t> Singh </a:t>
            </a:r>
            <a:r>
              <a:rPr lang="en-US" b="1" dirty="0" err="1">
                <a:solidFill>
                  <a:schemeClr val="bg1"/>
                </a:solidFill>
              </a:rPr>
              <a:t>Bendeshah</a:t>
            </a:r>
            <a:r>
              <a:rPr lang="en-US" b="1" dirty="0">
                <a:solidFill>
                  <a:schemeClr val="bg1"/>
                </a:solidFill>
              </a:rPr>
              <a:t> - 04 ( Div A) </a:t>
            </a:r>
          </a:p>
          <a:p>
            <a:pPr marL="342900" indent="-342900">
              <a:buAutoNum type="arabicParenR"/>
            </a:pPr>
            <a:r>
              <a:rPr lang="en-US" b="1" dirty="0">
                <a:solidFill>
                  <a:schemeClr val="bg1"/>
                </a:solidFill>
              </a:rPr>
              <a:t>Viren Jain (Div B) </a:t>
            </a:r>
            <a:endParaRPr lang="en-I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62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Join the </a:t>
            </a:r>
            <a:r>
              <a:rPr lang="en-US" sz="4450" b="1" dirty="0">
                <a:solidFill>
                  <a:srgbClr val="E2C2B3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EcoSnap</a:t>
            </a: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 Movement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834170"/>
            <a:ext cx="7216259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Together, we can create a sustainable future, one snap at a time.</a:t>
            </a:r>
            <a:endParaRPr lang="en-US" sz="3550" dirty="0"/>
          </a:p>
        </p:txBody>
      </p:sp>
      <p:sp>
        <p:nvSpPr>
          <p:cNvPr id="5" name="Shape 2"/>
          <p:cNvSpPr/>
          <p:nvPr/>
        </p:nvSpPr>
        <p:spPr>
          <a:xfrm>
            <a:off x="6280190" y="3494008"/>
            <a:ext cx="30480" cy="2381250"/>
          </a:xfrm>
          <a:prstGeom prst="rect">
            <a:avLst/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280190" y="61304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Thank you for your time. Let's make an impact!</a:t>
            </a:r>
            <a:endParaRPr lang="en-US" sz="1750" dirty="0"/>
          </a:p>
        </p:txBody>
      </p:sp>
      <p:pic>
        <p:nvPicPr>
          <p:cNvPr id="7" name="Picture 2" descr="Transparent watermark version of Somaiya Vidyavihar logo.">
            <a:extLst>
              <a:ext uri="{FF2B5EF4-FFF2-40B4-BE49-F238E27FC236}">
                <a16:creationId xmlns:a16="http://schemas.microsoft.com/office/drawing/2014/main" id="{2BA81729-64E1-60C7-7410-F5A008DF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914" y="-733926"/>
            <a:ext cx="2851484" cy="25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07D84B-1E2A-0753-BFF4-3148CED74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5621" y="6852560"/>
            <a:ext cx="3256296" cy="13770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20714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249097" y="2652593"/>
            <a:ext cx="81322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Bridging the </a:t>
            </a:r>
            <a:r>
              <a:rPr lang="en-US" sz="4450" b="1" dirty="0">
                <a:solidFill>
                  <a:srgbClr val="E2C2B3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Motivation Gap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701534"/>
            <a:ext cx="4196358" cy="2456617"/>
          </a:xfrm>
          <a:prstGeom prst="roundRect">
            <a:avLst>
              <a:gd name="adj" fmla="val 1385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93790" y="3701534"/>
            <a:ext cx="60960" cy="2456617"/>
          </a:xfrm>
          <a:prstGeom prst="roundRect">
            <a:avLst>
              <a:gd name="adj" fmla="val 55814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112044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Lack of Incentive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12044" y="4449247"/>
            <a:ext cx="36208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Many people care about the environment but lack immediate, tangible rewards for eco-friendly behaviors.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701534"/>
            <a:ext cx="4196358" cy="2456617"/>
          </a:xfrm>
          <a:prstGeom prst="roundRect">
            <a:avLst>
              <a:gd name="adj" fmla="val 1385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5216962" y="3701534"/>
            <a:ext cx="60960" cy="2456617"/>
          </a:xfrm>
          <a:prstGeom prst="roundRect">
            <a:avLst>
              <a:gd name="adj" fmla="val 55814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535216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Invisible Impact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35216" y="4449247"/>
            <a:ext cx="36208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Individual sustainable actions often feel small, making it hard to see their collective positive effect.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701534"/>
            <a:ext cx="4196358" cy="2456617"/>
          </a:xfrm>
          <a:prstGeom prst="roundRect">
            <a:avLst>
              <a:gd name="adj" fmla="val 1385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9640133" y="3701534"/>
            <a:ext cx="60960" cy="2456617"/>
          </a:xfrm>
          <a:prstGeom prst="roundRect">
            <a:avLst>
              <a:gd name="adj" fmla="val 55814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958388" y="3958828"/>
            <a:ext cx="2986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Limited Engagement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58388" y="4449247"/>
            <a:ext cx="36208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Current eco-initiatives struggle with sustained user engagement beyond initial awareness campaigns.</a:t>
            </a:r>
            <a:endParaRPr lang="en-US" sz="1750" dirty="0"/>
          </a:p>
        </p:txBody>
      </p:sp>
      <p:pic>
        <p:nvPicPr>
          <p:cNvPr id="16" name="Picture 2" descr="Transparent watermark version of Somaiya Vidyavihar logo.">
            <a:extLst>
              <a:ext uri="{FF2B5EF4-FFF2-40B4-BE49-F238E27FC236}">
                <a16:creationId xmlns:a16="http://schemas.microsoft.com/office/drawing/2014/main" id="{117FE453-108A-0B82-D1BC-A0FF9098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33926"/>
            <a:ext cx="2851484" cy="25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9FC365-3C19-77C9-7F91-FB1966234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5621" y="6852560"/>
            <a:ext cx="3256296" cy="13770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446" y="474107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Our Solution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4120515" y="915829"/>
            <a:ext cx="6389251" cy="743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Introducing </a:t>
            </a:r>
            <a:r>
              <a:rPr lang="en-US" sz="4650" b="1" dirty="0">
                <a:solidFill>
                  <a:srgbClr val="E2C2B3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EcoSnap</a:t>
            </a:r>
            <a:endParaRPr lang="en-US" sz="4650" dirty="0"/>
          </a:p>
        </p:txBody>
      </p:sp>
      <p:sp>
        <p:nvSpPr>
          <p:cNvPr id="4" name="Text 2"/>
          <p:cNvSpPr/>
          <p:nvPr/>
        </p:nvSpPr>
        <p:spPr>
          <a:xfrm>
            <a:off x="603409" y="2073235"/>
            <a:ext cx="6501527" cy="1102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EcoSnap is a pioneering mobile application designed to gamify and reward sustainable living. Users capture and share their eco-friendly actions, transforming good habits into tangible benefits and a positive community experience.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619852" y="5001912"/>
            <a:ext cx="6501527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We believe that even the smallest action contributes to a larger impact. EcoSnap makes that impact visible and rewarding.</a:t>
            </a:r>
            <a:endParaRPr lang="en-US" sz="2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873" y="1659493"/>
            <a:ext cx="6501527" cy="6501527"/>
          </a:xfrm>
          <a:prstGeom prst="rect">
            <a:avLst/>
          </a:prstGeom>
        </p:spPr>
      </p:pic>
      <p:pic>
        <p:nvPicPr>
          <p:cNvPr id="7" name="Picture 2" descr="Transparent watermark version of Somaiya Vidyavihar logo.">
            <a:extLst>
              <a:ext uri="{FF2B5EF4-FFF2-40B4-BE49-F238E27FC236}">
                <a16:creationId xmlns:a16="http://schemas.microsoft.com/office/drawing/2014/main" id="{805B41F5-C37A-BB15-A50B-A09143F29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33926"/>
            <a:ext cx="2851484" cy="25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59235" y="956429"/>
            <a:ext cx="5911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How EcoSnap Works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18836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Snap It!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Users take a photo or video (a "snap") of their eco-friendly action.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18836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AI Verification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intelligent AI reviews the snap, identifies the action, and prevents misuse.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Earn Points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Points are awarded based on the type and impact of the eco-action.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Redeem Rewards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Accumulated points can be exchanged for exclusive discounts and coupons.</a:t>
            </a:r>
            <a:endParaRPr lang="en-US" sz="1750" dirty="0"/>
          </a:p>
        </p:txBody>
      </p:sp>
      <p:pic>
        <p:nvPicPr>
          <p:cNvPr id="15" name="Picture 2" descr="Transparent watermark version of Somaiya Vidyavihar logo.">
            <a:extLst>
              <a:ext uri="{FF2B5EF4-FFF2-40B4-BE49-F238E27FC236}">
                <a16:creationId xmlns:a16="http://schemas.microsoft.com/office/drawing/2014/main" id="{3ADD53C7-7979-D905-3E9B-E36193FBC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33926"/>
            <a:ext cx="2851484" cy="25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F54A27-4D48-DC0E-78D4-D5B4953A6C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4220" y="6926898"/>
            <a:ext cx="3116179" cy="13177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7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80122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3071455"/>
            <a:ext cx="3211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Dynamic Leaderboard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3561874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Compete with friends and the community, fostering healthy competition and engagement.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880122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20814" y="3071455"/>
            <a:ext cx="30516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Category-Wise Points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420814" y="3561874"/>
            <a:ext cx="541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Points are categorized (e.g., Waste Reduction, Energy Saving, Green Commute) for detailed tracking.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04209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57720" y="52955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Exclusive Coupons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57720" y="5785961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Access special discounts from a growing network of eco-conscious partners.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104209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20814" y="5295543"/>
            <a:ext cx="3241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Collaborative Network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420814" y="5785961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Support local green businesses and startups through our integrated rewards system.</a:t>
            </a:r>
            <a:endParaRPr lang="en-US" sz="1750" dirty="0"/>
          </a:p>
        </p:txBody>
      </p:sp>
      <p:pic>
        <p:nvPicPr>
          <p:cNvPr id="15" name="Picture 2" descr="Transparent watermark version of Somaiya Vidyavihar logo.">
            <a:extLst>
              <a:ext uri="{FF2B5EF4-FFF2-40B4-BE49-F238E27FC236}">
                <a16:creationId xmlns:a16="http://schemas.microsoft.com/office/drawing/2014/main" id="{C17BD615-1795-853E-592B-8F722E962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33926"/>
            <a:ext cx="2851484" cy="25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C7FF75-F131-B823-88EB-DC3E3E5C2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5621" y="6852560"/>
            <a:ext cx="3256296" cy="13770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8920" y="1233130"/>
            <a:ext cx="71524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Reward System in 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55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EcoSnap's reward system is designed to provide immediate value for sustainable choices.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68742"/>
            <a:ext cx="6244709" cy="2746772"/>
          </a:xfrm>
          <a:prstGeom prst="roundRect">
            <a:avLst>
              <a:gd name="adj" fmla="val 1239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3601283"/>
            <a:ext cx="354330" cy="2834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01748" y="35522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Earning Example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01748" y="4133374"/>
            <a:ext cx="520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Recycling: 10 points per item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601748" y="4575572"/>
            <a:ext cx="520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Composting: 25 points per snap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601748" y="5017770"/>
            <a:ext cx="520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Using Reusable Bags: 5 points per snap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601748" y="5459968"/>
            <a:ext cx="520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Biking to Work: 50 points per snap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599521" y="3268742"/>
            <a:ext cx="6244709" cy="3472577"/>
          </a:xfrm>
          <a:prstGeom prst="roundRect">
            <a:avLst>
              <a:gd name="adj" fmla="val 980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335" y="3601283"/>
            <a:ext cx="354330" cy="28348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407479" y="3552230"/>
            <a:ext cx="32414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Redemption Examples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8407479" y="4133374"/>
            <a:ext cx="520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500 points = ₹200 off at Earth Cafe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8407479" y="4575572"/>
            <a:ext cx="520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1000 points = 15% off at a local organic grocery store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8407479" y="5380673"/>
            <a:ext cx="520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2000 points = Free sustainable product from an eco-startup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8407479" y="6185773"/>
            <a:ext cx="520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5000 points = Entry into a grand prize draw</a:t>
            </a:r>
            <a:endParaRPr lang="en-US" sz="1750" dirty="0"/>
          </a:p>
        </p:txBody>
      </p:sp>
      <p:pic>
        <p:nvPicPr>
          <p:cNvPr id="18" name="Picture 2" descr="Transparent watermark version of Somaiya Vidyavihar logo.">
            <a:extLst>
              <a:ext uri="{FF2B5EF4-FFF2-40B4-BE49-F238E27FC236}">
                <a16:creationId xmlns:a16="http://schemas.microsoft.com/office/drawing/2014/main" id="{F637712B-DEB7-3A15-371C-C893EF70D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33926"/>
            <a:ext cx="2851484" cy="25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AFCFF7-9661-F8A5-D070-2F39B9493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5621" y="6852560"/>
            <a:ext cx="3256296" cy="13770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5462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Our Partners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12740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2C2B3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Fueling Green Growth</a:t>
            </a: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 Through Collaborations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8851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EcoSnap builds a symbiotic ecosystem, connecting conscious consumers with businesses committed to sustainability.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059" y="4649153"/>
            <a:ext cx="1448872" cy="90725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382" y="4649153"/>
            <a:ext cx="1448872" cy="907256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705" y="4649153"/>
            <a:ext cx="1448872" cy="907256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028" y="4649153"/>
            <a:ext cx="1448872" cy="907256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1350" y="4649153"/>
            <a:ext cx="1448872" cy="907256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793790" y="595753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We actively seek partnerships with local shops, cafes, and innovative eco-friendly startups to expand our reward network.</a:t>
            </a:r>
            <a:endParaRPr lang="en-US" sz="1750" dirty="0"/>
          </a:p>
        </p:txBody>
      </p:sp>
      <p:pic>
        <p:nvPicPr>
          <p:cNvPr id="11" name="Picture 2" descr="Transparent watermark version of Somaiya Vidyavihar logo.">
            <a:extLst>
              <a:ext uri="{FF2B5EF4-FFF2-40B4-BE49-F238E27FC236}">
                <a16:creationId xmlns:a16="http://schemas.microsoft.com/office/drawing/2014/main" id="{4F0C464F-C1F0-1031-8AA0-5B1FA4B01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33926"/>
            <a:ext cx="2851484" cy="25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6AEC0E-9D3A-9A6C-2C49-1A0B4C26C2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85621" y="6852560"/>
            <a:ext cx="3256296" cy="13770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917" y="527090"/>
            <a:ext cx="4792385" cy="59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Power of AI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17" y="1629251"/>
            <a:ext cx="6410444" cy="641044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6659" y="1629251"/>
            <a:ext cx="6410444" cy="5614273"/>
          </a:xfrm>
          <a:prstGeom prst="roundRect">
            <a:avLst>
              <a:gd name="adj" fmla="val 512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556659" y="1629251"/>
            <a:ext cx="6410444" cy="1775579"/>
          </a:xfrm>
          <a:prstGeom prst="roundRect">
            <a:avLst>
              <a:gd name="adj" fmla="val 1619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7748349" y="1820942"/>
            <a:ext cx="278725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Intelligent Verification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748349" y="2312194"/>
            <a:ext cx="6027063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AI analyzes images to accurately identify and validate specific eco-friendly actions.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556659" y="3404830"/>
            <a:ext cx="6410444" cy="2063115"/>
          </a:xfrm>
          <a:prstGeom prst="rect">
            <a:avLst/>
          </a:prstGeom>
          <a:solidFill>
            <a:srgbClr val="5F515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7556659" y="3404830"/>
            <a:ext cx="6410444" cy="22860"/>
          </a:xfrm>
          <a:prstGeom prst="roundRect">
            <a:avLst>
              <a:gd name="adj" fmla="val 125785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10522148" y="3176647"/>
            <a:ext cx="479227" cy="479227"/>
          </a:xfrm>
          <a:prstGeom prst="roundRect">
            <a:avLst>
              <a:gd name="adj" fmla="val 6000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1925" y="3266539"/>
            <a:ext cx="239554" cy="29944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748349" y="3884057"/>
            <a:ext cx="239613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Fraud Prevention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7748349" y="4375309"/>
            <a:ext cx="6027063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Sophisticated algorithms detect fraudulent submissions, ensuring fairness and data integrity.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7556659" y="5467945"/>
            <a:ext cx="6410444" cy="1775579"/>
          </a:xfrm>
          <a:prstGeom prst="rect">
            <a:avLst/>
          </a:prstGeom>
          <a:solidFill>
            <a:srgbClr val="5F515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7556659" y="5467945"/>
            <a:ext cx="6410444" cy="22860"/>
          </a:xfrm>
          <a:prstGeom prst="roundRect">
            <a:avLst>
              <a:gd name="adj" fmla="val 125785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10522148" y="5239762"/>
            <a:ext cx="479227" cy="479227"/>
          </a:xfrm>
          <a:prstGeom prst="roundRect">
            <a:avLst>
              <a:gd name="adj" fmla="val 6000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25" y="5329654"/>
            <a:ext cx="239554" cy="29944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748349" y="5947172"/>
            <a:ext cx="2581275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Continuous Learning</a:t>
            </a:r>
            <a:endParaRPr lang="en-US" sz="1850" dirty="0"/>
          </a:p>
        </p:txBody>
      </p:sp>
      <p:sp>
        <p:nvSpPr>
          <p:cNvPr id="19" name="Text 14"/>
          <p:cNvSpPr/>
          <p:nvPr/>
        </p:nvSpPr>
        <p:spPr>
          <a:xfrm>
            <a:off x="7748349" y="6438424"/>
            <a:ext cx="6027063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AI constantly learns and improves, enhancing accuracy and expanding recognition capabilities.</a:t>
            </a:r>
            <a:endParaRPr lang="en-US" sz="1500" dirty="0"/>
          </a:p>
        </p:txBody>
      </p:sp>
      <p:pic>
        <p:nvPicPr>
          <p:cNvPr id="20" name="Picture 2" descr="Transparent watermark version of Somaiya Vidyavihar logo.">
            <a:extLst>
              <a:ext uri="{FF2B5EF4-FFF2-40B4-BE49-F238E27FC236}">
                <a16:creationId xmlns:a16="http://schemas.microsoft.com/office/drawing/2014/main" id="{295CE76A-2679-8163-557D-A93179391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627" y="-622281"/>
            <a:ext cx="2851484" cy="25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63CFB5-1EB6-B172-DD6A-1567FAD399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0431" y="7357824"/>
            <a:ext cx="2851485" cy="8717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540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Collective Impact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609618" y="2121813"/>
            <a:ext cx="74110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Benefits Across the Board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170753"/>
            <a:ext cx="2152055" cy="8079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94892" y="346257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5357217" y="3397568"/>
            <a:ext cx="32046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Environmental Health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187077" y="3991808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35385"/>
            <a:ext cx="4304109" cy="80795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24005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2199"/>
            <a:ext cx="3333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Sustainable Businesses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6263164" y="4856440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900017"/>
            <a:ext cx="6456164" cy="80795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894773" y="510468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9"/>
          <p:cNvSpPr/>
          <p:nvPr/>
        </p:nvSpPr>
        <p:spPr>
          <a:xfrm>
            <a:off x="7509272" y="5126831"/>
            <a:ext cx="2926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Engaged Consumers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93790" y="59631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EcoSnap fosters a win-win-win scenario: inspiring users to act, supporting eco-conscious enterprises, and contributing to a healthier planet.</a:t>
            </a:r>
            <a:endParaRPr lang="en-US" sz="1750" dirty="0"/>
          </a:p>
        </p:txBody>
      </p:sp>
      <p:pic>
        <p:nvPicPr>
          <p:cNvPr id="16" name="Picture 2" descr="Transparent watermark version of Somaiya Vidyavihar logo.">
            <a:extLst>
              <a:ext uri="{FF2B5EF4-FFF2-40B4-BE49-F238E27FC236}">
                <a16:creationId xmlns:a16="http://schemas.microsoft.com/office/drawing/2014/main" id="{9029B2B4-97DB-5032-00A8-C8A739234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33926"/>
            <a:ext cx="2851484" cy="25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048A6D-9B8A-EC6F-0F63-3FF7E5D13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5621" y="6852560"/>
            <a:ext cx="3256296" cy="13770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556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Noto Serif HK</vt:lpstr>
      <vt:lpstr>Noto Serif HK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Amish Awasthi</cp:lastModifiedBy>
  <cp:revision>2</cp:revision>
  <dcterms:created xsi:type="dcterms:W3CDTF">2025-08-24T18:17:02Z</dcterms:created>
  <dcterms:modified xsi:type="dcterms:W3CDTF">2025-08-24T18:44:54Z</dcterms:modified>
</cp:coreProperties>
</file>